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0"/>
  </p:notesMasterIdLst>
  <p:handoutMasterIdLst>
    <p:handoutMasterId r:id="rId11"/>
  </p:handoutMasterIdLst>
  <p:sldIdLst>
    <p:sldId id="355" r:id="rId7"/>
    <p:sldId id="379" r:id="rId8"/>
    <p:sldId id="378" r:id="rId9"/>
  </p:sldIdLst>
  <p:sldSz cx="9144000" cy="6858000" type="screen4x3"/>
  <p:notesSz cx="10018713" cy="6888163"/>
  <p:custDataLst>
    <p:tags r:id="rId12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70" userDrawn="1">
          <p15:clr>
            <a:srgbClr val="A4A3A4"/>
          </p15:clr>
        </p15:guide>
        <p15:guide id="2" pos="315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7222"/>
    <a:srgbClr val="0065BD"/>
    <a:srgbClr val="A2AD00"/>
    <a:srgbClr val="717A00"/>
    <a:srgbClr val="FFFFFF"/>
    <a:srgbClr val="98C6EA"/>
    <a:srgbClr val="999999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0" autoAdjust="0"/>
    <p:restoredTop sz="82940" autoAdjust="0"/>
  </p:normalViewPr>
  <p:slideViewPr>
    <p:cSldViewPr snapToGrid="0">
      <p:cViewPr varScale="1">
        <p:scale>
          <a:sx n="133" d="100"/>
          <a:sy n="133" d="100"/>
        </p:scale>
        <p:origin x="2828" y="92"/>
      </p:cViewPr>
      <p:guideLst>
        <p:guide orient="horz" pos="211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70"/>
        <p:guide pos="3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41442" cy="344409"/>
          </a:xfrm>
          <a:prstGeom prst="rect">
            <a:avLst/>
          </a:prstGeom>
        </p:spPr>
        <p:txBody>
          <a:bodyPr vert="horz" lIns="92431" tIns="46216" rIns="92431" bIns="462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74956" y="0"/>
            <a:ext cx="4341442" cy="344409"/>
          </a:xfrm>
          <a:prstGeom prst="rect">
            <a:avLst/>
          </a:prstGeom>
        </p:spPr>
        <p:txBody>
          <a:bodyPr vert="horz" lIns="92431" tIns="46216" rIns="92431" bIns="462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30/05/2023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3" y="6542559"/>
            <a:ext cx="4341442" cy="344409"/>
          </a:xfrm>
          <a:prstGeom prst="rect">
            <a:avLst/>
          </a:prstGeom>
        </p:spPr>
        <p:txBody>
          <a:bodyPr vert="horz" lIns="92431" tIns="46216" rIns="92431" bIns="462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74956" y="6542559"/>
            <a:ext cx="4341442" cy="344409"/>
          </a:xfrm>
          <a:prstGeom prst="rect">
            <a:avLst/>
          </a:prstGeom>
        </p:spPr>
        <p:txBody>
          <a:bodyPr vert="horz" lIns="92431" tIns="46216" rIns="92431" bIns="462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41442" cy="344409"/>
          </a:xfrm>
          <a:prstGeom prst="rect">
            <a:avLst/>
          </a:prstGeom>
        </p:spPr>
        <p:txBody>
          <a:bodyPr vert="horz" lIns="92431" tIns="46216" rIns="92431" bIns="462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74956" y="0"/>
            <a:ext cx="4341442" cy="344409"/>
          </a:xfrm>
          <a:prstGeom prst="rect">
            <a:avLst/>
          </a:prstGeom>
        </p:spPr>
        <p:txBody>
          <a:bodyPr vert="horz" lIns="92431" tIns="46216" rIns="92431" bIns="462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30/05/2023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87713" y="517525"/>
            <a:ext cx="3443287" cy="2582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1" tIns="46216" rIns="92431" bIns="46216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01873" y="3271878"/>
            <a:ext cx="8014970" cy="3099674"/>
          </a:xfrm>
          <a:prstGeom prst="rect">
            <a:avLst/>
          </a:prstGeom>
        </p:spPr>
        <p:txBody>
          <a:bodyPr vert="horz" wrap="square" lIns="92431" tIns="46216" rIns="92431" bIns="46216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" y="6542559"/>
            <a:ext cx="4341442" cy="344409"/>
          </a:xfrm>
          <a:prstGeom prst="rect">
            <a:avLst/>
          </a:prstGeom>
        </p:spPr>
        <p:txBody>
          <a:bodyPr vert="horz" lIns="92431" tIns="46216" rIns="92431" bIns="462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74956" y="6542559"/>
            <a:ext cx="4341442" cy="344409"/>
          </a:xfrm>
          <a:prstGeom prst="rect">
            <a:avLst/>
          </a:prstGeom>
        </p:spPr>
        <p:txBody>
          <a:bodyPr vert="horz" lIns="92431" tIns="46216" rIns="92431" bIns="462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336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54463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3932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29653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41941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 sz="1600"/>
              <a:t>Dritte Ebene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 sz="1600"/>
              <a:t>Dritte Ebene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343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94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BF2F227-277C-9591-062F-4C43C809D3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97014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95898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2764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0659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19580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4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>
                <a:solidFill>
                  <a:schemeClr val="tx2"/>
                </a:solidFill>
                <a:latin typeface="+mn-lt"/>
              </a:rPr>
              <a:t> München</a:t>
            </a:r>
            <a:endParaRPr lang="de-DE" sz="80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23" r:id="rId3"/>
    <p:sldLayoutId id="2147483722" r:id="rId4"/>
    <p:sldLayoutId id="2147483721" r:id="rId5"/>
    <p:sldLayoutId id="2147483720" r:id="rId6"/>
    <p:sldLayoutId id="2147483719" r:id="rId7"/>
    <p:sldLayoutId id="2147483718" r:id="rId8"/>
    <p:sldLayoutId id="2147483717" r:id="rId9"/>
    <p:sldLayoutId id="2147483716" r:id="rId10"/>
    <p:sldLayoutId id="2147483704" r:id="rId11"/>
    <p:sldLayoutId id="2147483657" r:id="rId12"/>
    <p:sldLayoutId id="2147483711" r:id="rId13"/>
    <p:sldLayoutId id="2147483703" r:id="rId14"/>
    <p:sldLayoutId id="2147483653" r:id="rId15"/>
    <p:sldLayoutId id="2147483656" r:id="rId16"/>
    <p:sldLayoutId id="2147483713" r:id="rId17"/>
    <p:sldLayoutId id="2147483724" r:id="rId1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2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Bernhard Gleich</a:t>
            </a:r>
          </a:p>
          <a:p>
            <a:r>
              <a:rPr lang="en-GB" dirty="0"/>
              <a:t>Technical University of Munich
Munich Institute of Biomedical Engineering</a:t>
            </a:r>
          </a:p>
          <a:p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Viewccelera</a:t>
            </a:r>
            <a:r>
              <a:rPr lang="en-GB" dirty="0"/>
              <a:t> - Manual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41" y="3051360"/>
            <a:ext cx="389360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80B0200-0F94-841A-45F9-2F615658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Viewer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Accelera</a:t>
            </a:r>
            <a:r>
              <a:rPr lang="de-DE" dirty="0"/>
              <a:t>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 *.</a:t>
            </a:r>
            <a:r>
              <a:rPr lang="de-DE" dirty="0" err="1"/>
              <a:t>csv</a:t>
            </a:r>
            <a:r>
              <a:rPr lang="de-DE" dirty="0"/>
              <a:t> and *.time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Accelera</a:t>
            </a:r>
            <a:r>
              <a:rPr lang="de-DE" dirty="0"/>
              <a:t>  (</a:t>
            </a:r>
            <a:r>
              <a:rPr lang="de-DE" dirty="0" err="1"/>
              <a:t>corresponding</a:t>
            </a:r>
            <a:r>
              <a:rPr lang="de-DE" dirty="0"/>
              <a:t> *.</a:t>
            </a:r>
            <a:r>
              <a:rPr lang="de-DE" dirty="0" err="1"/>
              <a:t>csv</a:t>
            </a:r>
            <a:r>
              <a:rPr lang="de-DE" dirty="0"/>
              <a:t> and *.time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directory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Plots an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(absolute </a:t>
            </a:r>
            <a:r>
              <a:rPr lang="de-DE" dirty="0" err="1"/>
              <a:t>value</a:t>
            </a:r>
            <a:r>
              <a:rPr lang="de-DE" dirty="0"/>
              <a:t> of </a:t>
            </a:r>
            <a:r>
              <a:rPr lang="de-DE" dirty="0" err="1"/>
              <a:t>acceleration</a:t>
            </a:r>
            <a:r>
              <a:rPr lang="de-DE" dirty="0"/>
              <a:t>) and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User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and </a:t>
            </a:r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eacht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event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Export of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*.</a:t>
            </a:r>
            <a:r>
              <a:rPr lang="de-DE" dirty="0" err="1"/>
              <a:t>png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Export of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*.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E181BBF-7962-8995-CA75-22512FC994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4AC8971-33FE-ECB5-E5CE-66393234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4101942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9088" y="272324"/>
            <a:ext cx="8508999" cy="410369"/>
          </a:xfrm>
        </p:spPr>
        <p:txBody>
          <a:bodyPr/>
          <a:lstStyle/>
          <a:p>
            <a:r>
              <a:rPr lang="en-GB" dirty="0"/>
              <a:t>Start up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6774934" y="6473313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554A11E-8E08-B3B1-1B73-35EC4AB5D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88" y="1798241"/>
            <a:ext cx="8509000" cy="4626768"/>
          </a:xfr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6EF71D3-CC3B-30B1-C0EB-55D3070EDE14}"/>
              </a:ext>
            </a:extLst>
          </p:cNvPr>
          <p:cNvCxnSpPr/>
          <p:nvPr/>
        </p:nvCxnSpPr>
        <p:spPr>
          <a:xfrm flipH="1">
            <a:off x="4715623" y="2216582"/>
            <a:ext cx="986212" cy="464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4DA573FD-2422-B3C7-A0BA-D745FB4B58C5}"/>
              </a:ext>
            </a:extLst>
          </p:cNvPr>
          <p:cNvSpPr txBox="1"/>
          <p:nvPr/>
        </p:nvSpPr>
        <p:spPr>
          <a:xfrm>
            <a:off x="5076920" y="1935180"/>
            <a:ext cx="2724051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t-|a| </a:t>
            </a:r>
            <a:r>
              <a:rPr lang="de-DE" sz="1600" dirty="0" err="1">
                <a:latin typeface="+mn-lt"/>
              </a:rPr>
              <a:t>plot</a:t>
            </a:r>
            <a:r>
              <a:rPr lang="de-DE" sz="1600" dirty="0">
                <a:latin typeface="+mn-lt"/>
              </a:rPr>
              <a:t> of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whole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dataset</a:t>
            </a:r>
            <a:endParaRPr lang="de-DE" sz="1600" dirty="0">
              <a:latin typeface="+mn-lt"/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E8D8311-8620-4C7E-CD90-D06EF58E0BA6}"/>
              </a:ext>
            </a:extLst>
          </p:cNvPr>
          <p:cNvCxnSpPr/>
          <p:nvPr/>
        </p:nvCxnSpPr>
        <p:spPr>
          <a:xfrm flipH="1">
            <a:off x="4341406" y="4312839"/>
            <a:ext cx="986212" cy="464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391B735E-EB85-7A4E-43CA-3569B66547BA}"/>
              </a:ext>
            </a:extLst>
          </p:cNvPr>
          <p:cNvSpPr txBox="1"/>
          <p:nvPr/>
        </p:nvSpPr>
        <p:spPr>
          <a:xfrm>
            <a:off x="4715623" y="3990811"/>
            <a:ext cx="2724051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+mn-lt"/>
              </a:rPr>
              <a:t>plot</a:t>
            </a:r>
            <a:r>
              <a:rPr lang="de-DE" sz="1600" dirty="0">
                <a:latin typeface="+mn-lt"/>
              </a:rPr>
              <a:t> of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current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event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only</a:t>
            </a:r>
            <a:endParaRPr lang="de-DE" sz="1600" dirty="0">
              <a:latin typeface="+mn-lt"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75958F3-A5FD-CF93-1AE4-54909D376D66}"/>
              </a:ext>
            </a:extLst>
          </p:cNvPr>
          <p:cNvCxnSpPr>
            <a:cxnSpLocks/>
          </p:cNvCxnSpPr>
          <p:nvPr/>
        </p:nvCxnSpPr>
        <p:spPr>
          <a:xfrm flipH="1">
            <a:off x="1766563" y="1333860"/>
            <a:ext cx="631144" cy="299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B37747D6-AEA9-C773-F61B-0507AD37C0E9}"/>
              </a:ext>
            </a:extLst>
          </p:cNvPr>
          <p:cNvSpPr txBox="1"/>
          <p:nvPr/>
        </p:nvSpPr>
        <p:spPr>
          <a:xfrm>
            <a:off x="2506067" y="870913"/>
            <a:ext cx="3200555" cy="8186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Show </a:t>
            </a:r>
            <a:r>
              <a:rPr lang="de-DE" sz="1600" dirty="0" err="1">
                <a:latin typeface="+mn-lt"/>
              </a:rPr>
              <a:t>first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event</a:t>
            </a:r>
            <a:r>
              <a:rPr lang="de-DE" sz="1600" dirty="0">
                <a:latin typeface="+mn-lt"/>
              </a:rPr>
              <a:t>, </a:t>
            </a:r>
            <a:r>
              <a:rPr lang="de-DE" sz="1600" dirty="0" err="1">
                <a:latin typeface="+mn-lt"/>
              </a:rPr>
              <a:t>previous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event</a:t>
            </a:r>
            <a:r>
              <a:rPr lang="de-DE" sz="1600" dirty="0">
                <a:latin typeface="+mn-lt"/>
              </a:rPr>
              <a:t>, </a:t>
            </a:r>
            <a:r>
              <a:rPr lang="de-DE" sz="1600" dirty="0" err="1">
                <a:latin typeface="+mn-lt"/>
              </a:rPr>
              <a:t>next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event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or</a:t>
            </a:r>
            <a:r>
              <a:rPr lang="de-DE" sz="1600" dirty="0">
                <a:latin typeface="+mn-lt"/>
              </a:rPr>
              <a:t> last </a:t>
            </a:r>
            <a:r>
              <a:rPr lang="de-DE" sz="1600" dirty="0" err="1">
                <a:latin typeface="+mn-lt"/>
              </a:rPr>
              <a:t>event</a:t>
            </a:r>
            <a:r>
              <a:rPr lang="de-DE" sz="1600" dirty="0">
                <a:latin typeface="+mn-lt"/>
              </a:rPr>
              <a:t> in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bottom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plot</a:t>
            </a:r>
            <a:endParaRPr lang="de-DE" sz="1600" dirty="0">
              <a:latin typeface="+mn-lt"/>
            </a:endParaRP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F4221FAC-7301-7104-5729-DE3EAD6D0287}"/>
              </a:ext>
            </a:extLst>
          </p:cNvPr>
          <p:cNvSpPr/>
          <p:nvPr/>
        </p:nvSpPr>
        <p:spPr>
          <a:xfrm rot="16200000">
            <a:off x="1585694" y="1400986"/>
            <a:ext cx="221020" cy="6864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97B15B2-25E0-5001-9BCB-AD8AEFDD7344}"/>
              </a:ext>
            </a:extLst>
          </p:cNvPr>
          <p:cNvSpPr/>
          <p:nvPr/>
        </p:nvSpPr>
        <p:spPr>
          <a:xfrm rot="5400000" flipV="1">
            <a:off x="2314867" y="1831073"/>
            <a:ext cx="221020" cy="6864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BF51FC8-7EF0-F7A8-14E3-28A3E47F120A}"/>
              </a:ext>
            </a:extLst>
          </p:cNvPr>
          <p:cNvSpPr txBox="1"/>
          <p:nvPr/>
        </p:nvSpPr>
        <p:spPr>
          <a:xfrm>
            <a:off x="2462194" y="2928307"/>
            <a:ext cx="3200555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Select </a:t>
            </a:r>
            <a:r>
              <a:rPr lang="de-DE" sz="1600" dirty="0" err="1">
                <a:latin typeface="+mn-lt"/>
              </a:rPr>
              <a:t>which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direction</a:t>
            </a:r>
            <a:r>
              <a:rPr lang="de-DE" sz="1600" dirty="0">
                <a:latin typeface="+mn-lt"/>
              </a:rPr>
              <a:t> (x, y, z </a:t>
            </a:r>
            <a:r>
              <a:rPr lang="de-DE" sz="1600" dirty="0" err="1">
                <a:latin typeface="+mn-lt"/>
              </a:rPr>
              <a:t>or</a:t>
            </a:r>
            <a:r>
              <a:rPr lang="de-DE" sz="1600" dirty="0">
                <a:latin typeface="+mn-lt"/>
              </a:rPr>
              <a:t> ||) </a:t>
            </a:r>
            <a:r>
              <a:rPr lang="de-DE" sz="1600" dirty="0" err="1">
                <a:latin typeface="+mn-lt"/>
              </a:rPr>
              <a:t>should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be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shown</a:t>
            </a:r>
            <a:r>
              <a:rPr lang="de-DE" sz="1600" dirty="0">
                <a:latin typeface="+mn-lt"/>
              </a:rPr>
              <a:t> in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bottom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plot</a:t>
            </a:r>
            <a:r>
              <a:rPr lang="de-DE" sz="1600" dirty="0">
                <a:latin typeface="+mn-lt"/>
              </a:rPr>
              <a:t> 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C8A7565-5936-16DC-1498-263F1CE91CC2}"/>
              </a:ext>
            </a:extLst>
          </p:cNvPr>
          <p:cNvCxnSpPr>
            <a:cxnSpLocks/>
          </p:cNvCxnSpPr>
          <p:nvPr/>
        </p:nvCxnSpPr>
        <p:spPr>
          <a:xfrm flipH="1" flipV="1">
            <a:off x="2425377" y="2340766"/>
            <a:ext cx="226862" cy="58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F0BDABB-356B-440F-C0FE-5A56F7669DDB}"/>
              </a:ext>
            </a:extLst>
          </p:cNvPr>
          <p:cNvCxnSpPr>
            <a:cxnSpLocks/>
          </p:cNvCxnSpPr>
          <p:nvPr/>
        </p:nvCxnSpPr>
        <p:spPr>
          <a:xfrm>
            <a:off x="444433" y="1067803"/>
            <a:ext cx="0" cy="677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F44185E0-BCB3-D3F2-EADD-78766987C144}"/>
              </a:ext>
            </a:extLst>
          </p:cNvPr>
          <p:cNvSpPr txBox="1"/>
          <p:nvPr/>
        </p:nvSpPr>
        <p:spPr>
          <a:xfrm>
            <a:off x="319088" y="810553"/>
            <a:ext cx="149191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Open a </a:t>
            </a:r>
            <a:r>
              <a:rPr lang="de-DE" sz="1600" dirty="0" err="1">
                <a:latin typeface="+mn-lt"/>
              </a:rPr>
              <a:t>data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file</a:t>
            </a:r>
            <a:endParaRPr lang="de-DE" sz="1600" dirty="0">
              <a:latin typeface="+mn-lt"/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D56BE90-99DA-E43E-EA6B-ACA5D898900F}"/>
              </a:ext>
            </a:extLst>
          </p:cNvPr>
          <p:cNvCxnSpPr>
            <a:cxnSpLocks/>
          </p:cNvCxnSpPr>
          <p:nvPr/>
        </p:nvCxnSpPr>
        <p:spPr>
          <a:xfrm flipV="1">
            <a:off x="840817" y="2571249"/>
            <a:ext cx="0" cy="605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8E964B26-6740-73DF-150C-4F05DC74C20C}"/>
              </a:ext>
            </a:extLst>
          </p:cNvPr>
          <p:cNvSpPr/>
          <p:nvPr/>
        </p:nvSpPr>
        <p:spPr>
          <a:xfrm rot="5400000" flipV="1">
            <a:off x="730307" y="1884767"/>
            <a:ext cx="221020" cy="10242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9D63914-3D4D-B4D7-AA68-67AF536C6100}"/>
              </a:ext>
            </a:extLst>
          </p:cNvPr>
          <p:cNvSpPr txBox="1"/>
          <p:nvPr/>
        </p:nvSpPr>
        <p:spPr>
          <a:xfrm>
            <a:off x="172549" y="3213435"/>
            <a:ext cx="1891942" cy="10994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Tabs </a:t>
            </a:r>
            <a:r>
              <a:rPr lang="de-DE" sz="1600" dirty="0" err="1">
                <a:latin typeface="+mn-lt"/>
              </a:rPr>
              <a:t>to</a:t>
            </a:r>
            <a:r>
              <a:rPr lang="de-DE" sz="1600" dirty="0">
                <a:latin typeface="+mn-lt"/>
              </a:rPr>
              <a:t> switch </a:t>
            </a:r>
            <a:r>
              <a:rPr lang="de-DE" sz="1600" dirty="0" err="1">
                <a:latin typeface="+mn-lt"/>
              </a:rPr>
              <a:t>between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raw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data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plots</a:t>
            </a:r>
            <a:r>
              <a:rPr lang="de-DE" sz="1600" dirty="0">
                <a:latin typeface="+mn-lt"/>
              </a:rPr>
              <a:t> and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processed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data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plots</a:t>
            </a:r>
            <a:endParaRPr lang="de-DE" sz="1600" dirty="0">
              <a:latin typeface="+mn-lt"/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17EE34F2-1AB8-84B0-785F-5B28325B52F7}"/>
              </a:ext>
            </a:extLst>
          </p:cNvPr>
          <p:cNvCxnSpPr>
            <a:cxnSpLocks/>
          </p:cNvCxnSpPr>
          <p:nvPr/>
        </p:nvCxnSpPr>
        <p:spPr>
          <a:xfrm flipH="1">
            <a:off x="637510" y="1283635"/>
            <a:ext cx="386155" cy="52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0C75430F-7890-6E34-2031-0DCF8580FE7E}"/>
              </a:ext>
            </a:extLst>
          </p:cNvPr>
          <p:cNvSpPr txBox="1"/>
          <p:nvPr/>
        </p:nvSpPr>
        <p:spPr>
          <a:xfrm>
            <a:off x="959969" y="1017781"/>
            <a:ext cx="1491918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Export </a:t>
            </a:r>
            <a:r>
              <a:rPr lang="de-DE" sz="1600" dirty="0" err="1">
                <a:latin typeface="+mn-lt"/>
              </a:rPr>
              <a:t>as</a:t>
            </a:r>
            <a:r>
              <a:rPr lang="de-DE" sz="1600" dirty="0">
                <a:latin typeface="+mn-lt"/>
              </a:rPr>
              <a:t> CSV </a:t>
            </a:r>
            <a:r>
              <a:rPr lang="de-DE" sz="1600" dirty="0" err="1">
                <a:latin typeface="+mn-lt"/>
              </a:rPr>
              <a:t>or</a:t>
            </a:r>
            <a:r>
              <a:rPr lang="de-DE" sz="1600" dirty="0">
                <a:latin typeface="+mn-lt"/>
              </a:rPr>
              <a:t> PNG </a:t>
            </a:r>
            <a:r>
              <a:rPr lang="de-DE" sz="1600" dirty="0" err="1">
                <a:latin typeface="+mn-lt"/>
              </a:rPr>
              <a:t>file</a:t>
            </a:r>
            <a:endParaRPr lang="de-DE" sz="1600" dirty="0">
              <a:latin typeface="+mn-lt"/>
            </a:endParaRPr>
          </a:p>
        </p:txBody>
      </p:sp>
      <p:sp>
        <p:nvSpPr>
          <p:cNvPr id="37" name="Geschweifte Klammer rechts 36">
            <a:extLst>
              <a:ext uri="{FF2B5EF4-FFF2-40B4-BE49-F238E27FC236}">
                <a16:creationId xmlns:a16="http://schemas.microsoft.com/office/drawing/2014/main" id="{D43FC247-A95A-D985-5642-66516F157FCB}"/>
              </a:ext>
            </a:extLst>
          </p:cNvPr>
          <p:cNvSpPr/>
          <p:nvPr/>
        </p:nvSpPr>
        <p:spPr>
          <a:xfrm rot="16200000">
            <a:off x="8290693" y="1511470"/>
            <a:ext cx="221020" cy="8474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45A84A2-702E-51E6-0CEE-F1C056349CFA}"/>
              </a:ext>
            </a:extLst>
          </p:cNvPr>
          <p:cNvSpPr txBox="1"/>
          <p:nvPr/>
        </p:nvSpPr>
        <p:spPr>
          <a:xfrm>
            <a:off x="5839396" y="859396"/>
            <a:ext cx="3200555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+mn-lt"/>
              </a:rPr>
              <a:t>Dockable</a:t>
            </a:r>
            <a:r>
              <a:rPr lang="de-DE" sz="1600" dirty="0">
                <a:latin typeface="+mn-lt"/>
              </a:rPr>
              <a:t> Widget </a:t>
            </a:r>
            <a:r>
              <a:rPr lang="de-DE" sz="1600" dirty="0" err="1">
                <a:latin typeface="+mn-lt"/>
              </a:rPr>
              <a:t>which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shows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analysis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results</a:t>
            </a:r>
            <a:r>
              <a:rPr lang="de-DE" sz="1600" dirty="0">
                <a:latin typeface="+mn-lt"/>
              </a:rPr>
              <a:t> of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current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event</a:t>
            </a:r>
            <a:endParaRPr lang="de-DE" sz="1600" dirty="0">
              <a:latin typeface="+mn-lt"/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4AA06DF-8DC9-0BB4-7C0A-D84B3E8366E9}"/>
              </a:ext>
            </a:extLst>
          </p:cNvPr>
          <p:cNvCxnSpPr>
            <a:cxnSpLocks/>
          </p:cNvCxnSpPr>
          <p:nvPr/>
        </p:nvCxnSpPr>
        <p:spPr>
          <a:xfrm>
            <a:off x="8401203" y="1421940"/>
            <a:ext cx="0" cy="267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DFB8850-0887-7F85-05A6-2A4BCBC4448A}"/>
              </a:ext>
            </a:extLst>
          </p:cNvPr>
          <p:cNvCxnSpPr>
            <a:cxnSpLocks/>
          </p:cNvCxnSpPr>
          <p:nvPr/>
        </p:nvCxnSpPr>
        <p:spPr>
          <a:xfrm flipV="1">
            <a:off x="7439673" y="5104344"/>
            <a:ext cx="537819" cy="391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8E5D4E2E-BDCB-0066-ACA2-7ED2B16FEF46}"/>
              </a:ext>
            </a:extLst>
          </p:cNvPr>
          <p:cNvSpPr txBox="1"/>
          <p:nvPr/>
        </p:nvSpPr>
        <p:spPr>
          <a:xfrm>
            <a:off x="5662749" y="5481217"/>
            <a:ext cx="2270031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List of all </a:t>
            </a:r>
            <a:r>
              <a:rPr lang="de-DE" sz="1600" dirty="0" err="1">
                <a:latin typeface="+mn-lt"/>
              </a:rPr>
              <a:t>analyzed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event</a:t>
            </a:r>
            <a:endParaRPr lang="de-DE" sz="1600" dirty="0">
              <a:latin typeface="+mn-lt"/>
            </a:endParaRP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D9170C62-2E09-5718-C6FC-44C4F0A5B5F3}"/>
              </a:ext>
            </a:extLst>
          </p:cNvPr>
          <p:cNvCxnSpPr>
            <a:cxnSpLocks/>
          </p:cNvCxnSpPr>
          <p:nvPr/>
        </p:nvCxnSpPr>
        <p:spPr>
          <a:xfrm>
            <a:off x="7592871" y="6229193"/>
            <a:ext cx="963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1A00FCDD-A30E-3795-C84A-BC0082C7A0D0}"/>
              </a:ext>
            </a:extLst>
          </p:cNvPr>
          <p:cNvSpPr txBox="1"/>
          <p:nvPr/>
        </p:nvSpPr>
        <p:spPr>
          <a:xfrm>
            <a:off x="4572000" y="6091342"/>
            <a:ext cx="3074191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Delete </a:t>
            </a:r>
            <a:r>
              <a:rPr lang="de-DE" sz="1600" dirty="0" err="1">
                <a:latin typeface="+mn-lt"/>
              </a:rPr>
              <a:t>analysis</a:t>
            </a:r>
            <a:r>
              <a:rPr lang="de-DE" sz="1600" dirty="0">
                <a:latin typeface="+mn-lt"/>
              </a:rPr>
              <a:t> of </a:t>
            </a:r>
            <a:r>
              <a:rPr lang="de-DE" sz="1600" dirty="0" err="1">
                <a:latin typeface="+mn-lt"/>
              </a:rPr>
              <a:t>selected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event</a:t>
            </a:r>
            <a:endParaRPr lang="de-DE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9817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-444031010"/>
</p:tagLst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193</Words>
  <Application>Microsoft Office PowerPoint</Application>
  <PresentationFormat>Bildschirmpräsentation (4:3)</PresentationFormat>
  <Paragraphs>24</Paragraphs>
  <Slides>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3</vt:i4>
      </vt:variant>
    </vt:vector>
  </HeadingPairs>
  <TitlesOfParts>
    <vt:vector size="14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Viewccelera - Manual</vt:lpstr>
      <vt:lpstr>Features</vt:lpstr>
      <vt:lpstr>Start up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Vorlesungsfolien</dc:title>
  <dc:subject>Zuverlässigkeit</dc:subject>
  <dc:creator>Bernhard Gleich</dc:creator>
  <cp:lastModifiedBy>Bernhard Gleich</cp:lastModifiedBy>
  <cp:revision>120</cp:revision>
  <cp:lastPrinted>2019-04-27T14:06:26Z</cp:lastPrinted>
  <dcterms:created xsi:type="dcterms:W3CDTF">2019-03-09T16:10:48Z</dcterms:created>
  <dcterms:modified xsi:type="dcterms:W3CDTF">2023-05-30T10:47:53Z</dcterms:modified>
</cp:coreProperties>
</file>